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</p:sldMasterIdLst>
  <p:notesMasterIdLst>
    <p:notesMasterId r:id="rId13"/>
  </p:notesMasterIdLst>
  <p:sldIdLst>
    <p:sldId id="256" r:id="rId12"/>
  </p:sldIdLst>
  <p:sldSz cx="9601200" cy="12801600" type="A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4"/>
  </p:normalViewPr>
  <p:slideViewPr>
    <p:cSldViewPr snapToGrid="0">
      <p:cViewPr>
        <p:scale>
          <a:sx n="125" d="100"/>
          <a:sy n="125" d="100"/>
        </p:scale>
        <p:origin x="1064" y="-38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Fai clic per spostare la diapositiva</a:t>
            </a: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Fai clic per modificare il formato delle note</a:t>
            </a:r>
          </a:p>
        </p:txBody>
      </p:sp>
      <p:sp>
        <p:nvSpPr>
          <p:cNvPr id="6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&lt;intestazione&gt;</a:t>
            </a:r>
          </a:p>
        </p:txBody>
      </p:sp>
      <p:sp>
        <p:nvSpPr>
          <p:cNvPr id="69" name="PlaceHolder 4"/>
          <p:cNvSpPr>
            <a:spLocks noGrp="1"/>
          </p:cNvSpPr>
          <p:nvPr>
            <p:ph type="dt" idx="3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&lt;data/ora&gt;</a:t>
            </a:r>
          </a:p>
        </p:txBody>
      </p:sp>
      <p:sp>
        <p:nvSpPr>
          <p:cNvPr id="70" name="PlaceHolder 5"/>
          <p:cNvSpPr>
            <a:spLocks noGrp="1"/>
          </p:cNvSpPr>
          <p:nvPr>
            <p:ph type="ftr" idx="3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71" name="PlaceHolder 6"/>
          <p:cNvSpPr>
            <a:spLocks noGrp="1"/>
          </p:cNvSpPr>
          <p:nvPr>
            <p:ph type="sldNum" idx="3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37E6F0F6-07C2-4CB3-A4DB-E22AC9B4AACC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‹N›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ln w="0">
            <a:noFill/>
          </a:ln>
        </p:spPr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sldNum" idx="3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it-IT" sz="12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760FB01-7A63-43D9-A5BA-5C35C2FD0830}" type="slidenum">
              <a:rPr lang="it-IT" sz="1200" b="0" strike="noStrike" spc="-1">
                <a:solidFill>
                  <a:srgbClr val="000000"/>
                </a:solidFill>
                <a:latin typeface="Times New Roman"/>
              </a:rPr>
              <a:t>1</a:t>
            </a:fld>
            <a:endParaRPr lang="en-GB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720000" y="2095200"/>
            <a:ext cx="8160840" cy="44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79880" y="2995560"/>
            <a:ext cx="8640720" cy="7424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2008E89-A138-47B9-B1CC-7BE3B1C92A63}" type="slidenum">
              <a:t>‹N›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lstStyle/>
          <a:p>
            <a:fld id="{9D2341C7-4803-4BAA-8648-8BDE3EFE3554}" type="slidenum">
              <a:t>‹N›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lstStyle/>
          <a:p>
            <a:fld id="{CE0B4BD9-2BF2-4AD3-A135-717A8AEAEF89}" type="slidenum">
              <a:t>‹N›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58F6B3AD-D537-4CCF-85BA-BEB5D40837A1}" type="slidenum">
              <a:t>‹N›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9BBB2F69-3ABD-4D9F-BED6-6772368EDC72}" type="slidenum">
              <a:t>‹N›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720000" y="2095200"/>
            <a:ext cx="8160840" cy="44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79880" y="2995560"/>
            <a:ext cx="8640720" cy="7424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94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7EC8E8AF-0C71-4236-B122-7C45C609A9D1}" type="slidenum">
              <a:t>‹N›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lstStyle/>
          <a:p>
            <a:fld id="{828D3017-4D92-492A-96C8-D13EC452CD7C}" type="slidenum">
              <a:t>‹N›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720000" y="2095200"/>
            <a:ext cx="8160840" cy="44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479880" y="2995560"/>
            <a:ext cx="4216320" cy="7424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94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907520" y="2995560"/>
            <a:ext cx="4216320" cy="7424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94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93A7349D-A91A-450C-BD5D-29368093D48B}" type="slidenum">
              <a:t>‹N›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fld id="{49C3F38D-247A-446D-9392-410AE0C9176B}" type="slidenum">
              <a:t>‹N›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720000" y="2095200"/>
            <a:ext cx="8160840" cy="445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AF1BD8CB-12F0-4360-AEDC-F7E1D913B72F}" type="slidenum">
              <a:t>‹N›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26DF5CF4-7F8D-4F10-889B-9016FC2D41CA}" type="slidenum">
              <a:t>‹N›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720000" y="2095200"/>
            <a:ext cx="8160840" cy="4456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60120">
              <a:lnSpc>
                <a:spcPct val="90000"/>
              </a:lnSpc>
              <a:buNone/>
            </a:pPr>
            <a:r>
              <a:rPr lang="it-IT" sz="6300" b="0" strike="noStrike" spc="-1">
                <a:solidFill>
                  <a:schemeClr val="dk1"/>
                </a:solidFill>
                <a:latin typeface="Calibri Light"/>
              </a:rPr>
              <a:t>Fare clic per modificare lo stile del titolo dello schema</a:t>
            </a:r>
            <a:endParaRPr lang="en-US" sz="63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 idx="1"/>
          </p:nvPr>
        </p:nvSpPr>
        <p:spPr>
          <a:xfrm>
            <a:off x="660240" y="11865240"/>
            <a:ext cx="2160000" cy="68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&lt;data/ora&gt;</a:t>
            </a:r>
            <a:endParaRPr lang="en-GB" sz="126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80240" y="11865240"/>
            <a:ext cx="3240000" cy="68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780960" y="11865240"/>
            <a:ext cx="2160000" cy="68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38B8314A-183E-4639-8EEF-FC6A37D59C87}" type="slidenum">
              <a: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‹N›</a:t>
            </a:fld>
            <a:endParaRPr lang="en-GB" sz="126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79880" y="2995560"/>
            <a:ext cx="8640720" cy="7424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940" b="0" strike="noStrike" spc="-1">
                <a:solidFill>
                  <a:schemeClr val="dk1"/>
                </a:solidFill>
                <a:latin typeface="Calibri"/>
              </a:rPr>
              <a:t>Fai clic per modificare il formato del testo della struttura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100" b="0" strike="noStrike" spc="-1">
                <a:solidFill>
                  <a:schemeClr val="dk1"/>
                </a:solidFill>
                <a:latin typeface="Calibri"/>
              </a:rPr>
              <a:t>Secondo livello struttura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90" b="0" strike="noStrike" spc="-1">
                <a:solidFill>
                  <a:schemeClr val="dk1"/>
                </a:solidFill>
                <a:latin typeface="Calibri"/>
              </a:rPr>
              <a:t>Terzo livello struttura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90" b="0" strike="noStrike" spc="-1">
                <a:solidFill>
                  <a:schemeClr val="dk1"/>
                </a:solidFill>
                <a:latin typeface="Calibri"/>
              </a:rPr>
              <a:t>Quarto livello struttura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Quinto livello struttura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Sesto livello struttura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61320" y="853560"/>
            <a:ext cx="3096360" cy="2986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60120">
              <a:lnSpc>
                <a:spcPct val="90000"/>
              </a:lnSpc>
              <a:buNone/>
            </a:pPr>
            <a:r>
              <a:rPr lang="it-IT" sz="3359" b="0" strike="noStrike" spc="-1">
                <a:solidFill>
                  <a:schemeClr val="dk1"/>
                </a:solidFill>
                <a:latin typeface="Calibri Light"/>
              </a:rPr>
              <a:t>Fare clic per modificare lo stile del titolo dello schema</a:t>
            </a:r>
            <a:endParaRPr lang="en-US" sz="3359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081680" y="1843200"/>
            <a:ext cx="4860360" cy="9097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40120" indent="-240120" defTabSz="960120">
              <a:lnSpc>
                <a:spcPct val="90000"/>
              </a:lnSpc>
              <a:spcBef>
                <a:spcPts val="1049"/>
              </a:spcBef>
              <a:buClr>
                <a:srgbClr val="000000"/>
              </a:buClr>
              <a:buFont typeface="Arial"/>
              <a:buChar char="•"/>
            </a:pPr>
            <a:r>
              <a:rPr lang="it-IT" sz="3359" b="0" strike="noStrike" spc="-1">
                <a:solidFill>
                  <a:schemeClr val="dk1"/>
                </a:solidFill>
                <a:latin typeface="Calibri"/>
              </a:rPr>
              <a:t>Fare clic per modificare gli stili del testo dello schema</a:t>
            </a:r>
            <a:endParaRPr lang="en-US" sz="3359" b="0" strike="noStrike" spc="-1">
              <a:solidFill>
                <a:schemeClr val="dk1"/>
              </a:solidFill>
              <a:latin typeface="Calibri"/>
            </a:endParaRPr>
          </a:p>
          <a:p>
            <a:pPr marL="720000" lvl="1" indent="-240120" defTabSz="960120">
              <a:lnSpc>
                <a:spcPct val="90000"/>
              </a:lnSpc>
              <a:spcBef>
                <a:spcPts val="524"/>
              </a:spcBef>
              <a:buClr>
                <a:srgbClr val="000000"/>
              </a:buClr>
              <a:buFont typeface="Arial"/>
              <a:buChar char="•"/>
            </a:pPr>
            <a:r>
              <a:rPr lang="it-IT" sz="2940" b="0" strike="noStrike" spc="-1">
                <a:solidFill>
                  <a:schemeClr val="dk1"/>
                </a:solidFill>
                <a:latin typeface="Calibri"/>
              </a:rPr>
              <a:t>Secondo livello</a:t>
            </a:r>
            <a:endParaRPr lang="en-US" sz="2940" b="0" strike="noStrike" spc="-1">
              <a:solidFill>
                <a:schemeClr val="dk1"/>
              </a:solidFill>
              <a:latin typeface="Calibri"/>
            </a:endParaRPr>
          </a:p>
          <a:p>
            <a:pPr marL="1200240" lvl="2" indent="-240120" defTabSz="960120">
              <a:lnSpc>
                <a:spcPct val="90000"/>
              </a:lnSpc>
              <a:spcBef>
                <a:spcPts val="524"/>
              </a:spcBef>
              <a:buClr>
                <a:srgbClr val="000000"/>
              </a:buClr>
              <a:buFont typeface="Arial"/>
              <a:buChar char="•"/>
            </a:pPr>
            <a:r>
              <a:rPr lang="it-IT" sz="2520" b="0" strike="noStrike" spc="-1">
                <a:solidFill>
                  <a:schemeClr val="dk1"/>
                </a:solidFill>
                <a:latin typeface="Calibri"/>
              </a:rPr>
              <a:t>Terzo livello</a:t>
            </a:r>
            <a:endParaRPr lang="en-US" sz="2520" b="0" strike="noStrike" spc="-1">
              <a:solidFill>
                <a:schemeClr val="dk1"/>
              </a:solidFill>
              <a:latin typeface="Calibri"/>
            </a:endParaRPr>
          </a:p>
          <a:p>
            <a:pPr marL="1680120" lvl="3" indent="-240120" defTabSz="960120">
              <a:lnSpc>
                <a:spcPct val="90000"/>
              </a:lnSpc>
              <a:spcBef>
                <a:spcPts val="524"/>
              </a:spcBef>
              <a:buClr>
                <a:srgbClr val="000000"/>
              </a:buClr>
              <a:buFont typeface="Arial"/>
              <a:buChar char="•"/>
            </a:pPr>
            <a:r>
              <a:rPr lang="it-IT" sz="2100" b="0" strike="noStrike" spc="-1">
                <a:solidFill>
                  <a:schemeClr val="dk1"/>
                </a:solidFill>
                <a:latin typeface="Calibri"/>
              </a:rPr>
              <a:t>Quarto livello</a:t>
            </a:r>
            <a:endParaRPr lang="en-US" sz="2100" b="0" strike="noStrike" spc="-1">
              <a:solidFill>
                <a:schemeClr val="dk1"/>
              </a:solidFill>
              <a:latin typeface="Calibri"/>
            </a:endParaRPr>
          </a:p>
          <a:p>
            <a:pPr marL="2160360" lvl="4" indent="-240120" defTabSz="960120">
              <a:lnSpc>
                <a:spcPct val="90000"/>
              </a:lnSpc>
              <a:spcBef>
                <a:spcPts val="524"/>
              </a:spcBef>
              <a:buClr>
                <a:srgbClr val="000000"/>
              </a:buClr>
              <a:buFont typeface="Arial"/>
              <a:buChar char="•"/>
            </a:pPr>
            <a:r>
              <a:rPr lang="it-IT" sz="2100" b="0" strike="noStrike" spc="-1">
                <a:solidFill>
                  <a:schemeClr val="dk1"/>
                </a:solidFill>
                <a:latin typeface="Calibri"/>
              </a:rPr>
              <a:t>Quinto livello</a:t>
            </a:r>
            <a:endParaRPr lang="en-US" sz="21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661320" y="3840480"/>
            <a:ext cx="3096360" cy="711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60120">
              <a:lnSpc>
                <a:spcPct val="90000"/>
              </a:lnSpc>
              <a:spcBef>
                <a:spcPts val="1049"/>
              </a:spcBef>
              <a:buNone/>
              <a:tabLst>
                <a:tab pos="0" algn="l"/>
              </a:tabLst>
            </a:pPr>
            <a:r>
              <a:rPr lang="it-IT" sz="1679" b="0" strike="noStrike" spc="-1">
                <a:solidFill>
                  <a:schemeClr val="dk1"/>
                </a:solidFill>
                <a:latin typeface="Calibri"/>
              </a:rPr>
              <a:t>Fare clic per modificare gli stili del testo dello schema</a:t>
            </a:r>
            <a:endParaRPr lang="en-US" sz="1679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dt" idx="28"/>
          </p:nvPr>
        </p:nvSpPr>
        <p:spPr>
          <a:xfrm>
            <a:off x="660240" y="11865240"/>
            <a:ext cx="2160000" cy="68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&lt;data/ora&gt;</a:t>
            </a:r>
            <a:endParaRPr lang="en-GB" sz="126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8" name="PlaceHolder 5"/>
          <p:cNvSpPr>
            <a:spLocks noGrp="1"/>
          </p:cNvSpPr>
          <p:nvPr>
            <p:ph type="ftr" idx="29"/>
          </p:nvPr>
        </p:nvSpPr>
        <p:spPr>
          <a:xfrm>
            <a:off x="3180240" y="11865240"/>
            <a:ext cx="3240000" cy="68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59" name="PlaceHolder 6"/>
          <p:cNvSpPr>
            <a:spLocks noGrp="1"/>
          </p:cNvSpPr>
          <p:nvPr>
            <p:ph type="sldNum" idx="30"/>
          </p:nvPr>
        </p:nvSpPr>
        <p:spPr>
          <a:xfrm>
            <a:off x="6780960" y="11865240"/>
            <a:ext cx="2160000" cy="68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D5B6A641-DBDE-49ED-8B9D-97E2C26792A7}" type="slidenum">
              <a: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‹N›</a:t>
            </a:fld>
            <a:endParaRPr lang="en-GB" sz="126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661320" y="853560"/>
            <a:ext cx="3096360" cy="2986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60120">
              <a:lnSpc>
                <a:spcPct val="90000"/>
              </a:lnSpc>
              <a:buNone/>
            </a:pPr>
            <a:r>
              <a:rPr lang="it-IT" sz="3359" b="0" strike="noStrike" spc="-1">
                <a:solidFill>
                  <a:schemeClr val="dk1"/>
                </a:solidFill>
                <a:latin typeface="Calibri Light"/>
              </a:rPr>
              <a:t>Fare clic per modificare lo stile del titolo dello schema</a:t>
            </a:r>
            <a:endParaRPr lang="en-US" sz="3359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081680" y="1843200"/>
            <a:ext cx="4860360" cy="9097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it-IT" sz="3359" b="0" strike="noStrike" spc="-1">
                <a:solidFill>
                  <a:schemeClr val="dk1"/>
                </a:solidFill>
                <a:latin typeface="Calibri"/>
              </a:rPr>
              <a:t>Fare clic sull'icona per inserire un'immagine</a:t>
            </a:r>
            <a:endParaRPr lang="en-US" sz="3359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661320" y="3840480"/>
            <a:ext cx="3096360" cy="711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60120">
              <a:lnSpc>
                <a:spcPct val="90000"/>
              </a:lnSpc>
              <a:spcBef>
                <a:spcPts val="1049"/>
              </a:spcBef>
              <a:buNone/>
              <a:tabLst>
                <a:tab pos="0" algn="l"/>
              </a:tabLst>
            </a:pPr>
            <a:r>
              <a:rPr lang="it-IT" sz="1679" b="0" strike="noStrike" spc="-1">
                <a:solidFill>
                  <a:schemeClr val="dk1"/>
                </a:solidFill>
                <a:latin typeface="Calibri"/>
              </a:rPr>
              <a:t>Fare clic per modificare gli stili del testo dello schema</a:t>
            </a:r>
            <a:endParaRPr lang="en-US" sz="1679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dt" idx="31"/>
          </p:nvPr>
        </p:nvSpPr>
        <p:spPr>
          <a:xfrm>
            <a:off x="660240" y="11865240"/>
            <a:ext cx="2160000" cy="68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&lt;data/ora&gt;</a:t>
            </a:r>
            <a:endParaRPr lang="en-GB" sz="126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4" name="PlaceHolder 5"/>
          <p:cNvSpPr>
            <a:spLocks noGrp="1"/>
          </p:cNvSpPr>
          <p:nvPr>
            <p:ph type="ftr" idx="32"/>
          </p:nvPr>
        </p:nvSpPr>
        <p:spPr>
          <a:xfrm>
            <a:off x="3180240" y="11865240"/>
            <a:ext cx="3240000" cy="68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65" name="PlaceHolder 6"/>
          <p:cNvSpPr>
            <a:spLocks noGrp="1"/>
          </p:cNvSpPr>
          <p:nvPr>
            <p:ph type="sldNum" idx="33"/>
          </p:nvPr>
        </p:nvSpPr>
        <p:spPr>
          <a:xfrm>
            <a:off x="6780960" y="11865240"/>
            <a:ext cx="2160000" cy="68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E092CDF1-5242-4DAA-B0D5-15298CC9D189}" type="slidenum">
              <a: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‹N›</a:t>
            </a:fld>
            <a:endParaRPr lang="en-GB" sz="126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60240" y="681480"/>
            <a:ext cx="8280720" cy="2473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60120">
              <a:lnSpc>
                <a:spcPct val="90000"/>
              </a:lnSpc>
              <a:buNone/>
            </a:pPr>
            <a:r>
              <a:rPr lang="it-IT" sz="4620" b="0" strike="noStrike" spc="-1">
                <a:solidFill>
                  <a:schemeClr val="dk1"/>
                </a:solidFill>
                <a:latin typeface="Calibri Light"/>
              </a:rPr>
              <a:t>Fare clic per modificare lo stile del titolo dello schema</a:t>
            </a:r>
            <a:endParaRPr lang="en-US" sz="462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60240" y="3407760"/>
            <a:ext cx="8280720" cy="812196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240120" indent="-240120" defTabSz="960120">
              <a:lnSpc>
                <a:spcPct val="90000"/>
              </a:lnSpc>
              <a:spcBef>
                <a:spcPts val="1049"/>
              </a:spcBef>
              <a:buClr>
                <a:srgbClr val="000000"/>
              </a:buClr>
              <a:buFont typeface="Arial"/>
              <a:buChar char="•"/>
            </a:pPr>
            <a:r>
              <a:rPr lang="it-IT" sz="2940" b="0" strike="noStrike" spc="-1">
                <a:solidFill>
                  <a:schemeClr val="dk1"/>
                </a:solidFill>
                <a:latin typeface="Calibri"/>
              </a:rPr>
              <a:t>Fare clic per modificare gli stili del testo dello schema</a:t>
            </a:r>
            <a:endParaRPr lang="en-US" sz="2940" b="0" strike="noStrike" spc="-1">
              <a:solidFill>
                <a:schemeClr val="dk1"/>
              </a:solidFill>
              <a:latin typeface="Calibri"/>
            </a:endParaRPr>
          </a:p>
          <a:p>
            <a:pPr marL="720000" lvl="1" indent="-240120" defTabSz="960120">
              <a:lnSpc>
                <a:spcPct val="90000"/>
              </a:lnSpc>
              <a:spcBef>
                <a:spcPts val="524"/>
              </a:spcBef>
              <a:buClr>
                <a:srgbClr val="000000"/>
              </a:buClr>
              <a:buFont typeface="Arial"/>
              <a:buChar char="•"/>
            </a:pPr>
            <a:r>
              <a:rPr lang="it-IT" sz="2520" b="0" strike="noStrike" spc="-1">
                <a:solidFill>
                  <a:schemeClr val="dk1"/>
                </a:solidFill>
                <a:latin typeface="Calibri"/>
              </a:rPr>
              <a:t>Secondo livello</a:t>
            </a:r>
            <a:endParaRPr lang="en-US" sz="2520" b="0" strike="noStrike" spc="-1">
              <a:solidFill>
                <a:schemeClr val="dk1"/>
              </a:solidFill>
              <a:latin typeface="Calibri"/>
            </a:endParaRPr>
          </a:p>
          <a:p>
            <a:pPr marL="1200240" lvl="2" indent="-240120" defTabSz="960120">
              <a:lnSpc>
                <a:spcPct val="90000"/>
              </a:lnSpc>
              <a:spcBef>
                <a:spcPts val="524"/>
              </a:spcBef>
              <a:buClr>
                <a:srgbClr val="000000"/>
              </a:buClr>
              <a:buFont typeface="Arial"/>
              <a:buChar char="•"/>
            </a:pPr>
            <a:r>
              <a:rPr lang="it-IT" sz="2100" b="0" strike="noStrike" spc="-1">
                <a:solidFill>
                  <a:schemeClr val="dk1"/>
                </a:solidFill>
                <a:latin typeface="Calibri"/>
              </a:rPr>
              <a:t>Terzo livello</a:t>
            </a:r>
            <a:endParaRPr lang="en-US" sz="2100" b="0" strike="noStrike" spc="-1">
              <a:solidFill>
                <a:schemeClr val="dk1"/>
              </a:solidFill>
              <a:latin typeface="Calibri"/>
            </a:endParaRPr>
          </a:p>
          <a:p>
            <a:pPr marL="1680120" lvl="3" indent="-240120" defTabSz="960120">
              <a:lnSpc>
                <a:spcPct val="90000"/>
              </a:lnSpc>
              <a:spcBef>
                <a:spcPts val="524"/>
              </a:spcBef>
              <a:buClr>
                <a:srgbClr val="000000"/>
              </a:buClr>
              <a:buFont typeface="Arial"/>
              <a:buChar char="•"/>
            </a:pPr>
            <a:r>
              <a:rPr lang="it-IT" sz="1890" b="0" strike="noStrike" spc="-1">
                <a:solidFill>
                  <a:schemeClr val="dk1"/>
                </a:solidFill>
                <a:latin typeface="Calibri"/>
              </a:rPr>
              <a:t>Quarto livello</a:t>
            </a:r>
            <a:endParaRPr lang="en-US" sz="1890" b="0" strike="noStrike" spc="-1">
              <a:solidFill>
                <a:schemeClr val="dk1"/>
              </a:solidFill>
              <a:latin typeface="Calibri"/>
            </a:endParaRPr>
          </a:p>
          <a:p>
            <a:pPr marL="2160360" lvl="4" indent="-240120" defTabSz="960120">
              <a:lnSpc>
                <a:spcPct val="90000"/>
              </a:lnSpc>
              <a:spcBef>
                <a:spcPts val="524"/>
              </a:spcBef>
              <a:buClr>
                <a:srgbClr val="000000"/>
              </a:buClr>
              <a:buFont typeface="Arial"/>
              <a:buChar char="•"/>
            </a:pPr>
            <a:r>
              <a:rPr lang="it-IT" sz="1890" b="0" strike="noStrike" spc="-1">
                <a:solidFill>
                  <a:schemeClr val="dk1"/>
                </a:solidFill>
                <a:latin typeface="Calibri"/>
              </a:rPr>
              <a:t>Quinto livello</a:t>
            </a:r>
            <a:endParaRPr lang="en-US" sz="189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dt" idx="4"/>
          </p:nvPr>
        </p:nvSpPr>
        <p:spPr>
          <a:xfrm>
            <a:off x="660240" y="11865240"/>
            <a:ext cx="2160000" cy="68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&lt;data/ora&gt;</a:t>
            </a:r>
            <a:endParaRPr lang="en-GB" sz="126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ftr" idx="5"/>
          </p:nvPr>
        </p:nvSpPr>
        <p:spPr>
          <a:xfrm>
            <a:off x="3180240" y="11865240"/>
            <a:ext cx="3240000" cy="68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11" name="PlaceHolder 5"/>
          <p:cNvSpPr>
            <a:spLocks noGrp="1"/>
          </p:cNvSpPr>
          <p:nvPr>
            <p:ph type="sldNum" idx="6"/>
          </p:nvPr>
        </p:nvSpPr>
        <p:spPr>
          <a:xfrm>
            <a:off x="6780960" y="11865240"/>
            <a:ext cx="2160000" cy="68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E0BF8A60-4DB6-4D75-BBC3-620B88042A83}" type="slidenum">
              <a: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‹N›</a:t>
            </a:fld>
            <a:endParaRPr lang="en-GB" sz="126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70960" y="681480"/>
            <a:ext cx="2070000" cy="1084824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ctr">
            <a:noAutofit/>
          </a:bodyPr>
          <a:lstStyle/>
          <a:p>
            <a:pPr indent="0" defTabSz="960120">
              <a:lnSpc>
                <a:spcPct val="90000"/>
              </a:lnSpc>
              <a:buNone/>
            </a:pPr>
            <a:r>
              <a:rPr lang="it-IT" sz="4620" b="0" strike="noStrike" spc="-1">
                <a:solidFill>
                  <a:schemeClr val="dk1"/>
                </a:solidFill>
                <a:latin typeface="Calibri Light"/>
              </a:rPr>
              <a:t>Fare clic per modificare lo stile del titolo dello schema</a:t>
            </a:r>
            <a:endParaRPr lang="en-US" sz="462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660240" y="681480"/>
            <a:ext cx="6090480" cy="1084824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240120" indent="-240120" defTabSz="960120">
              <a:lnSpc>
                <a:spcPct val="90000"/>
              </a:lnSpc>
              <a:spcBef>
                <a:spcPts val="1049"/>
              </a:spcBef>
              <a:buClr>
                <a:srgbClr val="000000"/>
              </a:buClr>
              <a:buFont typeface="Arial"/>
              <a:buChar char="•"/>
            </a:pPr>
            <a:r>
              <a:rPr lang="it-IT" sz="2940" b="0" strike="noStrike" spc="-1">
                <a:solidFill>
                  <a:schemeClr val="dk1"/>
                </a:solidFill>
                <a:latin typeface="Calibri"/>
              </a:rPr>
              <a:t>Fare clic per modificare gli stili del testo dello schema</a:t>
            </a:r>
            <a:endParaRPr lang="en-US" sz="2940" b="0" strike="noStrike" spc="-1">
              <a:solidFill>
                <a:schemeClr val="dk1"/>
              </a:solidFill>
              <a:latin typeface="Calibri"/>
            </a:endParaRPr>
          </a:p>
          <a:p>
            <a:pPr marL="720000" lvl="1" indent="-240120" defTabSz="960120">
              <a:lnSpc>
                <a:spcPct val="90000"/>
              </a:lnSpc>
              <a:spcBef>
                <a:spcPts val="524"/>
              </a:spcBef>
              <a:buClr>
                <a:srgbClr val="000000"/>
              </a:buClr>
              <a:buFont typeface="Arial"/>
              <a:buChar char="•"/>
            </a:pPr>
            <a:r>
              <a:rPr lang="it-IT" sz="2520" b="0" strike="noStrike" spc="-1">
                <a:solidFill>
                  <a:schemeClr val="dk1"/>
                </a:solidFill>
                <a:latin typeface="Calibri"/>
              </a:rPr>
              <a:t>Secondo livello</a:t>
            </a:r>
            <a:endParaRPr lang="en-US" sz="2520" b="0" strike="noStrike" spc="-1">
              <a:solidFill>
                <a:schemeClr val="dk1"/>
              </a:solidFill>
              <a:latin typeface="Calibri"/>
            </a:endParaRPr>
          </a:p>
          <a:p>
            <a:pPr marL="1200240" lvl="2" indent="-240120" defTabSz="960120">
              <a:lnSpc>
                <a:spcPct val="90000"/>
              </a:lnSpc>
              <a:spcBef>
                <a:spcPts val="524"/>
              </a:spcBef>
              <a:buClr>
                <a:srgbClr val="000000"/>
              </a:buClr>
              <a:buFont typeface="Arial"/>
              <a:buChar char="•"/>
            </a:pPr>
            <a:r>
              <a:rPr lang="it-IT" sz="2100" b="0" strike="noStrike" spc="-1">
                <a:solidFill>
                  <a:schemeClr val="dk1"/>
                </a:solidFill>
                <a:latin typeface="Calibri"/>
              </a:rPr>
              <a:t>Terzo livello</a:t>
            </a:r>
            <a:endParaRPr lang="en-US" sz="2100" b="0" strike="noStrike" spc="-1">
              <a:solidFill>
                <a:schemeClr val="dk1"/>
              </a:solidFill>
              <a:latin typeface="Calibri"/>
            </a:endParaRPr>
          </a:p>
          <a:p>
            <a:pPr marL="1680120" lvl="3" indent="-240120" defTabSz="960120">
              <a:lnSpc>
                <a:spcPct val="90000"/>
              </a:lnSpc>
              <a:spcBef>
                <a:spcPts val="524"/>
              </a:spcBef>
              <a:buClr>
                <a:srgbClr val="000000"/>
              </a:buClr>
              <a:buFont typeface="Arial"/>
              <a:buChar char="•"/>
            </a:pPr>
            <a:r>
              <a:rPr lang="it-IT" sz="1890" b="0" strike="noStrike" spc="-1">
                <a:solidFill>
                  <a:schemeClr val="dk1"/>
                </a:solidFill>
                <a:latin typeface="Calibri"/>
              </a:rPr>
              <a:t>Quarto livello</a:t>
            </a:r>
            <a:endParaRPr lang="en-US" sz="1890" b="0" strike="noStrike" spc="-1">
              <a:solidFill>
                <a:schemeClr val="dk1"/>
              </a:solidFill>
              <a:latin typeface="Calibri"/>
            </a:endParaRPr>
          </a:p>
          <a:p>
            <a:pPr marL="2160360" lvl="4" indent="-240120" defTabSz="960120">
              <a:lnSpc>
                <a:spcPct val="90000"/>
              </a:lnSpc>
              <a:spcBef>
                <a:spcPts val="524"/>
              </a:spcBef>
              <a:buClr>
                <a:srgbClr val="000000"/>
              </a:buClr>
              <a:buFont typeface="Arial"/>
              <a:buChar char="•"/>
            </a:pPr>
            <a:r>
              <a:rPr lang="it-IT" sz="1890" b="0" strike="noStrike" spc="-1">
                <a:solidFill>
                  <a:schemeClr val="dk1"/>
                </a:solidFill>
                <a:latin typeface="Calibri"/>
              </a:rPr>
              <a:t>Quinto livello</a:t>
            </a:r>
            <a:endParaRPr lang="en-US" sz="189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dt" idx="7"/>
          </p:nvPr>
        </p:nvSpPr>
        <p:spPr>
          <a:xfrm>
            <a:off x="660240" y="11865240"/>
            <a:ext cx="2160000" cy="68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&lt;data/ora&gt;</a:t>
            </a:r>
            <a:endParaRPr lang="en-GB" sz="126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ftr" idx="8"/>
          </p:nvPr>
        </p:nvSpPr>
        <p:spPr>
          <a:xfrm>
            <a:off x="3180240" y="11865240"/>
            <a:ext cx="3240000" cy="68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16" name="PlaceHolder 5"/>
          <p:cNvSpPr>
            <a:spLocks noGrp="1"/>
          </p:cNvSpPr>
          <p:nvPr>
            <p:ph type="sldNum" idx="9"/>
          </p:nvPr>
        </p:nvSpPr>
        <p:spPr>
          <a:xfrm>
            <a:off x="6780960" y="11865240"/>
            <a:ext cx="2160000" cy="68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B68E191-E774-4760-BCF1-6047EFB6D2C1}" type="slidenum">
              <a: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‹N›</a:t>
            </a:fld>
            <a:endParaRPr lang="en-GB" sz="126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60240" y="681480"/>
            <a:ext cx="8280720" cy="2473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60120">
              <a:lnSpc>
                <a:spcPct val="90000"/>
              </a:lnSpc>
              <a:buNone/>
            </a:pPr>
            <a:r>
              <a:rPr lang="it-IT" sz="4620" b="0" strike="noStrike" spc="-1">
                <a:solidFill>
                  <a:schemeClr val="dk1"/>
                </a:solidFill>
                <a:latin typeface="Calibri Light"/>
              </a:rPr>
              <a:t>Fare clic per modificare lo stile del titolo dello schema</a:t>
            </a:r>
            <a:endParaRPr lang="en-US" sz="462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660240" y="3407760"/>
            <a:ext cx="8280720" cy="8121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40120" indent="-240120" defTabSz="960120">
              <a:lnSpc>
                <a:spcPct val="90000"/>
              </a:lnSpc>
              <a:spcBef>
                <a:spcPts val="1049"/>
              </a:spcBef>
              <a:buClr>
                <a:srgbClr val="000000"/>
              </a:buClr>
              <a:buFont typeface="Arial"/>
              <a:buChar char="•"/>
            </a:pPr>
            <a:r>
              <a:rPr lang="it-IT" sz="2940" b="0" strike="noStrike" spc="-1">
                <a:solidFill>
                  <a:schemeClr val="dk1"/>
                </a:solidFill>
                <a:latin typeface="Calibri"/>
              </a:rPr>
              <a:t>Fare clic per modificare gli stili del testo dello schema</a:t>
            </a:r>
            <a:endParaRPr lang="en-US" sz="2940" b="0" strike="noStrike" spc="-1">
              <a:solidFill>
                <a:schemeClr val="dk1"/>
              </a:solidFill>
              <a:latin typeface="Calibri"/>
            </a:endParaRPr>
          </a:p>
          <a:p>
            <a:pPr marL="720000" lvl="1" indent="-240120" defTabSz="960120">
              <a:lnSpc>
                <a:spcPct val="90000"/>
              </a:lnSpc>
              <a:spcBef>
                <a:spcPts val="524"/>
              </a:spcBef>
              <a:buClr>
                <a:srgbClr val="000000"/>
              </a:buClr>
              <a:buFont typeface="Arial"/>
              <a:buChar char="•"/>
            </a:pPr>
            <a:r>
              <a:rPr lang="it-IT" sz="2520" b="0" strike="noStrike" spc="-1">
                <a:solidFill>
                  <a:schemeClr val="dk1"/>
                </a:solidFill>
                <a:latin typeface="Calibri"/>
              </a:rPr>
              <a:t>Secondo livello</a:t>
            </a:r>
            <a:endParaRPr lang="en-US" sz="2520" b="0" strike="noStrike" spc="-1">
              <a:solidFill>
                <a:schemeClr val="dk1"/>
              </a:solidFill>
              <a:latin typeface="Calibri"/>
            </a:endParaRPr>
          </a:p>
          <a:p>
            <a:pPr marL="1200240" lvl="2" indent="-240120" defTabSz="960120">
              <a:lnSpc>
                <a:spcPct val="90000"/>
              </a:lnSpc>
              <a:spcBef>
                <a:spcPts val="524"/>
              </a:spcBef>
              <a:buClr>
                <a:srgbClr val="000000"/>
              </a:buClr>
              <a:buFont typeface="Arial"/>
              <a:buChar char="•"/>
            </a:pPr>
            <a:r>
              <a:rPr lang="it-IT" sz="2100" b="0" strike="noStrike" spc="-1">
                <a:solidFill>
                  <a:schemeClr val="dk1"/>
                </a:solidFill>
                <a:latin typeface="Calibri"/>
              </a:rPr>
              <a:t>Terzo livello</a:t>
            </a:r>
            <a:endParaRPr lang="en-US" sz="2100" b="0" strike="noStrike" spc="-1">
              <a:solidFill>
                <a:schemeClr val="dk1"/>
              </a:solidFill>
              <a:latin typeface="Calibri"/>
            </a:endParaRPr>
          </a:p>
          <a:p>
            <a:pPr marL="1680120" lvl="3" indent="-240120" defTabSz="960120">
              <a:lnSpc>
                <a:spcPct val="90000"/>
              </a:lnSpc>
              <a:spcBef>
                <a:spcPts val="524"/>
              </a:spcBef>
              <a:buClr>
                <a:srgbClr val="000000"/>
              </a:buClr>
              <a:buFont typeface="Arial"/>
              <a:buChar char="•"/>
            </a:pPr>
            <a:r>
              <a:rPr lang="it-IT" sz="1890" b="0" strike="noStrike" spc="-1">
                <a:solidFill>
                  <a:schemeClr val="dk1"/>
                </a:solidFill>
                <a:latin typeface="Calibri"/>
              </a:rPr>
              <a:t>Quarto livello</a:t>
            </a:r>
            <a:endParaRPr lang="en-US" sz="1890" b="0" strike="noStrike" spc="-1">
              <a:solidFill>
                <a:schemeClr val="dk1"/>
              </a:solidFill>
              <a:latin typeface="Calibri"/>
            </a:endParaRPr>
          </a:p>
          <a:p>
            <a:pPr marL="2160360" lvl="4" indent="-240120" defTabSz="960120">
              <a:lnSpc>
                <a:spcPct val="90000"/>
              </a:lnSpc>
              <a:spcBef>
                <a:spcPts val="524"/>
              </a:spcBef>
              <a:buClr>
                <a:srgbClr val="000000"/>
              </a:buClr>
              <a:buFont typeface="Arial"/>
              <a:buChar char="•"/>
            </a:pPr>
            <a:r>
              <a:rPr lang="it-IT" sz="1890" b="0" strike="noStrike" spc="-1">
                <a:solidFill>
                  <a:schemeClr val="dk1"/>
                </a:solidFill>
                <a:latin typeface="Calibri"/>
              </a:rPr>
              <a:t>Quinto livello</a:t>
            </a:r>
            <a:endParaRPr lang="en-US" sz="189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dt" idx="10"/>
          </p:nvPr>
        </p:nvSpPr>
        <p:spPr>
          <a:xfrm>
            <a:off x="660240" y="11865240"/>
            <a:ext cx="2160000" cy="68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&lt;data/ora&gt;</a:t>
            </a:r>
            <a:endParaRPr lang="en-GB" sz="126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ftr" idx="11"/>
          </p:nvPr>
        </p:nvSpPr>
        <p:spPr>
          <a:xfrm>
            <a:off x="3180240" y="11865240"/>
            <a:ext cx="3240000" cy="68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21" name="PlaceHolder 5"/>
          <p:cNvSpPr>
            <a:spLocks noGrp="1"/>
          </p:cNvSpPr>
          <p:nvPr>
            <p:ph type="sldNum" idx="12"/>
          </p:nvPr>
        </p:nvSpPr>
        <p:spPr>
          <a:xfrm>
            <a:off x="6780960" y="11865240"/>
            <a:ext cx="2160000" cy="68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86FCAE55-BAB2-4EA6-9559-FFF0CD92BD0E}" type="slidenum">
              <a: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‹N›</a:t>
            </a:fld>
            <a:endParaRPr lang="en-GB" sz="126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55200" y="3191400"/>
            <a:ext cx="8280720" cy="5324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60120">
              <a:lnSpc>
                <a:spcPct val="90000"/>
              </a:lnSpc>
              <a:buNone/>
            </a:pPr>
            <a:r>
              <a:rPr lang="it-IT" sz="6300" b="0" strike="noStrike" spc="-1">
                <a:solidFill>
                  <a:schemeClr val="dk1"/>
                </a:solidFill>
                <a:latin typeface="Calibri Light"/>
              </a:rPr>
              <a:t>Fare clic per modificare lo stile del titolo dello schema</a:t>
            </a:r>
            <a:endParaRPr lang="en-US" sz="63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655200" y="8566920"/>
            <a:ext cx="8280720" cy="2800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60120">
              <a:lnSpc>
                <a:spcPct val="90000"/>
              </a:lnSpc>
              <a:spcBef>
                <a:spcPts val="1049"/>
              </a:spcBef>
              <a:buNone/>
              <a:tabLst>
                <a:tab pos="0" algn="l"/>
              </a:tabLst>
            </a:pPr>
            <a:r>
              <a:rPr lang="it-IT" sz="2520" b="0" strike="noStrike" spc="-1">
                <a:solidFill>
                  <a:schemeClr val="dk1"/>
                </a:solidFill>
                <a:latin typeface="Calibri"/>
              </a:rPr>
              <a:t>Fare clic per modificare gli stili del testo dello schema</a:t>
            </a:r>
            <a:endParaRPr lang="en-US" sz="252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dt" idx="13"/>
          </p:nvPr>
        </p:nvSpPr>
        <p:spPr>
          <a:xfrm>
            <a:off x="660240" y="11865240"/>
            <a:ext cx="2160000" cy="68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&lt;data/ora&gt;</a:t>
            </a:r>
            <a:endParaRPr lang="en-GB" sz="126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ftr" idx="14"/>
          </p:nvPr>
        </p:nvSpPr>
        <p:spPr>
          <a:xfrm>
            <a:off x="3180240" y="11865240"/>
            <a:ext cx="3240000" cy="68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28" name="PlaceHolder 5"/>
          <p:cNvSpPr>
            <a:spLocks noGrp="1"/>
          </p:cNvSpPr>
          <p:nvPr>
            <p:ph type="sldNum" idx="15"/>
          </p:nvPr>
        </p:nvSpPr>
        <p:spPr>
          <a:xfrm>
            <a:off x="6780960" y="11865240"/>
            <a:ext cx="2160000" cy="68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DB57FCA8-F7C0-4A9E-9F8F-61FAAB968A6E}" type="slidenum">
              <a: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‹N›</a:t>
            </a:fld>
            <a:endParaRPr lang="en-GB" sz="126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60240" y="681480"/>
            <a:ext cx="8280720" cy="2473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60120">
              <a:lnSpc>
                <a:spcPct val="90000"/>
              </a:lnSpc>
              <a:buNone/>
            </a:pPr>
            <a:r>
              <a:rPr lang="it-IT" sz="4620" b="0" strike="noStrike" spc="-1">
                <a:solidFill>
                  <a:schemeClr val="dk1"/>
                </a:solidFill>
                <a:latin typeface="Calibri Light"/>
              </a:rPr>
              <a:t>Fare clic per modificare lo stile del titolo dello schema</a:t>
            </a:r>
            <a:endParaRPr lang="en-US" sz="462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60240" y="3407760"/>
            <a:ext cx="4080240" cy="8121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40120" indent="-240120" defTabSz="960120">
              <a:lnSpc>
                <a:spcPct val="90000"/>
              </a:lnSpc>
              <a:spcBef>
                <a:spcPts val="1049"/>
              </a:spcBef>
              <a:buClr>
                <a:srgbClr val="000000"/>
              </a:buClr>
              <a:buFont typeface="Arial"/>
              <a:buChar char="•"/>
            </a:pPr>
            <a:r>
              <a:rPr lang="it-IT" sz="2940" b="0" strike="noStrike" spc="-1">
                <a:solidFill>
                  <a:schemeClr val="dk1"/>
                </a:solidFill>
                <a:latin typeface="Calibri"/>
              </a:rPr>
              <a:t>Fare clic per modificare gli stili del testo dello schema</a:t>
            </a:r>
            <a:endParaRPr lang="en-US" sz="2940" b="0" strike="noStrike" spc="-1">
              <a:solidFill>
                <a:schemeClr val="dk1"/>
              </a:solidFill>
              <a:latin typeface="Calibri"/>
            </a:endParaRPr>
          </a:p>
          <a:p>
            <a:pPr marL="720000" lvl="1" indent="-240120" defTabSz="960120">
              <a:lnSpc>
                <a:spcPct val="90000"/>
              </a:lnSpc>
              <a:spcBef>
                <a:spcPts val="524"/>
              </a:spcBef>
              <a:buClr>
                <a:srgbClr val="000000"/>
              </a:buClr>
              <a:buFont typeface="Arial"/>
              <a:buChar char="•"/>
            </a:pPr>
            <a:r>
              <a:rPr lang="it-IT" sz="2520" b="0" strike="noStrike" spc="-1">
                <a:solidFill>
                  <a:schemeClr val="dk1"/>
                </a:solidFill>
                <a:latin typeface="Calibri"/>
              </a:rPr>
              <a:t>Secondo livello</a:t>
            </a:r>
            <a:endParaRPr lang="en-US" sz="2520" b="0" strike="noStrike" spc="-1">
              <a:solidFill>
                <a:schemeClr val="dk1"/>
              </a:solidFill>
              <a:latin typeface="Calibri"/>
            </a:endParaRPr>
          </a:p>
          <a:p>
            <a:pPr marL="1200240" lvl="2" indent="-240120" defTabSz="960120">
              <a:lnSpc>
                <a:spcPct val="90000"/>
              </a:lnSpc>
              <a:spcBef>
                <a:spcPts val="524"/>
              </a:spcBef>
              <a:buClr>
                <a:srgbClr val="000000"/>
              </a:buClr>
              <a:buFont typeface="Arial"/>
              <a:buChar char="•"/>
            </a:pPr>
            <a:r>
              <a:rPr lang="it-IT" sz="2100" b="0" strike="noStrike" spc="-1">
                <a:solidFill>
                  <a:schemeClr val="dk1"/>
                </a:solidFill>
                <a:latin typeface="Calibri"/>
              </a:rPr>
              <a:t>Terzo livello</a:t>
            </a:r>
            <a:endParaRPr lang="en-US" sz="2100" b="0" strike="noStrike" spc="-1">
              <a:solidFill>
                <a:schemeClr val="dk1"/>
              </a:solidFill>
              <a:latin typeface="Calibri"/>
            </a:endParaRPr>
          </a:p>
          <a:p>
            <a:pPr marL="1680120" lvl="3" indent="-240120" defTabSz="960120">
              <a:lnSpc>
                <a:spcPct val="90000"/>
              </a:lnSpc>
              <a:spcBef>
                <a:spcPts val="524"/>
              </a:spcBef>
              <a:buClr>
                <a:srgbClr val="000000"/>
              </a:buClr>
              <a:buFont typeface="Arial"/>
              <a:buChar char="•"/>
            </a:pPr>
            <a:r>
              <a:rPr lang="it-IT" sz="1890" b="0" strike="noStrike" spc="-1">
                <a:solidFill>
                  <a:schemeClr val="dk1"/>
                </a:solidFill>
                <a:latin typeface="Calibri"/>
              </a:rPr>
              <a:t>Quarto livello</a:t>
            </a:r>
            <a:endParaRPr lang="en-US" sz="1890" b="0" strike="noStrike" spc="-1">
              <a:solidFill>
                <a:schemeClr val="dk1"/>
              </a:solidFill>
              <a:latin typeface="Calibri"/>
            </a:endParaRPr>
          </a:p>
          <a:p>
            <a:pPr marL="2160360" lvl="4" indent="-240120" defTabSz="960120">
              <a:lnSpc>
                <a:spcPct val="90000"/>
              </a:lnSpc>
              <a:spcBef>
                <a:spcPts val="524"/>
              </a:spcBef>
              <a:buClr>
                <a:srgbClr val="000000"/>
              </a:buClr>
              <a:buFont typeface="Arial"/>
              <a:buChar char="•"/>
            </a:pPr>
            <a:r>
              <a:rPr lang="it-IT" sz="1890" b="0" strike="noStrike" spc="-1">
                <a:solidFill>
                  <a:schemeClr val="dk1"/>
                </a:solidFill>
                <a:latin typeface="Calibri"/>
              </a:rPr>
              <a:t>Quinto livello</a:t>
            </a:r>
            <a:endParaRPr lang="en-US" sz="189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860720" y="3407760"/>
            <a:ext cx="4080240" cy="8121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40120" indent="-240120" defTabSz="960120">
              <a:lnSpc>
                <a:spcPct val="90000"/>
              </a:lnSpc>
              <a:spcBef>
                <a:spcPts val="1049"/>
              </a:spcBef>
              <a:buClr>
                <a:srgbClr val="000000"/>
              </a:buClr>
              <a:buFont typeface="Arial"/>
              <a:buChar char="•"/>
            </a:pPr>
            <a:r>
              <a:rPr lang="it-IT" sz="2940" b="0" strike="noStrike" spc="-1">
                <a:solidFill>
                  <a:schemeClr val="dk1"/>
                </a:solidFill>
                <a:latin typeface="Calibri"/>
              </a:rPr>
              <a:t>Fare clic per modificare gli stili del testo dello schema</a:t>
            </a:r>
            <a:endParaRPr lang="en-US" sz="2940" b="0" strike="noStrike" spc="-1">
              <a:solidFill>
                <a:schemeClr val="dk1"/>
              </a:solidFill>
              <a:latin typeface="Calibri"/>
            </a:endParaRPr>
          </a:p>
          <a:p>
            <a:pPr marL="720000" lvl="1" indent="-240120" defTabSz="960120">
              <a:lnSpc>
                <a:spcPct val="90000"/>
              </a:lnSpc>
              <a:spcBef>
                <a:spcPts val="524"/>
              </a:spcBef>
              <a:buClr>
                <a:srgbClr val="000000"/>
              </a:buClr>
              <a:buFont typeface="Arial"/>
              <a:buChar char="•"/>
            </a:pPr>
            <a:r>
              <a:rPr lang="it-IT" sz="2520" b="0" strike="noStrike" spc="-1">
                <a:solidFill>
                  <a:schemeClr val="dk1"/>
                </a:solidFill>
                <a:latin typeface="Calibri"/>
              </a:rPr>
              <a:t>Secondo livello</a:t>
            </a:r>
            <a:endParaRPr lang="en-US" sz="2520" b="0" strike="noStrike" spc="-1">
              <a:solidFill>
                <a:schemeClr val="dk1"/>
              </a:solidFill>
              <a:latin typeface="Calibri"/>
            </a:endParaRPr>
          </a:p>
          <a:p>
            <a:pPr marL="1200240" lvl="2" indent="-240120" defTabSz="960120">
              <a:lnSpc>
                <a:spcPct val="90000"/>
              </a:lnSpc>
              <a:spcBef>
                <a:spcPts val="524"/>
              </a:spcBef>
              <a:buClr>
                <a:srgbClr val="000000"/>
              </a:buClr>
              <a:buFont typeface="Arial"/>
              <a:buChar char="•"/>
            </a:pPr>
            <a:r>
              <a:rPr lang="it-IT" sz="2100" b="0" strike="noStrike" spc="-1">
                <a:solidFill>
                  <a:schemeClr val="dk1"/>
                </a:solidFill>
                <a:latin typeface="Calibri"/>
              </a:rPr>
              <a:t>Terzo livello</a:t>
            </a:r>
            <a:endParaRPr lang="en-US" sz="2100" b="0" strike="noStrike" spc="-1">
              <a:solidFill>
                <a:schemeClr val="dk1"/>
              </a:solidFill>
              <a:latin typeface="Calibri"/>
            </a:endParaRPr>
          </a:p>
          <a:p>
            <a:pPr marL="1680120" lvl="3" indent="-240120" defTabSz="960120">
              <a:lnSpc>
                <a:spcPct val="90000"/>
              </a:lnSpc>
              <a:spcBef>
                <a:spcPts val="524"/>
              </a:spcBef>
              <a:buClr>
                <a:srgbClr val="000000"/>
              </a:buClr>
              <a:buFont typeface="Arial"/>
              <a:buChar char="•"/>
            </a:pPr>
            <a:r>
              <a:rPr lang="it-IT" sz="1890" b="0" strike="noStrike" spc="-1">
                <a:solidFill>
                  <a:schemeClr val="dk1"/>
                </a:solidFill>
                <a:latin typeface="Calibri"/>
              </a:rPr>
              <a:t>Quarto livello</a:t>
            </a:r>
            <a:endParaRPr lang="en-US" sz="1890" b="0" strike="noStrike" spc="-1">
              <a:solidFill>
                <a:schemeClr val="dk1"/>
              </a:solidFill>
              <a:latin typeface="Calibri"/>
            </a:endParaRPr>
          </a:p>
          <a:p>
            <a:pPr marL="2160360" lvl="4" indent="-240120" defTabSz="960120">
              <a:lnSpc>
                <a:spcPct val="90000"/>
              </a:lnSpc>
              <a:spcBef>
                <a:spcPts val="524"/>
              </a:spcBef>
              <a:buClr>
                <a:srgbClr val="000000"/>
              </a:buClr>
              <a:buFont typeface="Arial"/>
              <a:buChar char="•"/>
            </a:pPr>
            <a:r>
              <a:rPr lang="it-IT" sz="1890" b="0" strike="noStrike" spc="-1">
                <a:solidFill>
                  <a:schemeClr val="dk1"/>
                </a:solidFill>
                <a:latin typeface="Calibri"/>
              </a:rPr>
              <a:t>Quinto livello</a:t>
            </a:r>
            <a:endParaRPr lang="en-US" sz="189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dt" idx="16"/>
          </p:nvPr>
        </p:nvSpPr>
        <p:spPr>
          <a:xfrm>
            <a:off x="660240" y="11865240"/>
            <a:ext cx="2160000" cy="68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&lt;data/ora&gt;</a:t>
            </a:r>
            <a:endParaRPr lang="en-GB" sz="126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ftr" idx="17"/>
          </p:nvPr>
        </p:nvSpPr>
        <p:spPr>
          <a:xfrm>
            <a:off x="3180240" y="11865240"/>
            <a:ext cx="3240000" cy="68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34" name="PlaceHolder 6"/>
          <p:cNvSpPr>
            <a:spLocks noGrp="1"/>
          </p:cNvSpPr>
          <p:nvPr>
            <p:ph type="sldNum" idx="18"/>
          </p:nvPr>
        </p:nvSpPr>
        <p:spPr>
          <a:xfrm>
            <a:off x="6780960" y="11865240"/>
            <a:ext cx="2160000" cy="68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DF383978-463B-444B-BF0A-B0F04B677C4E}" type="slidenum">
              <a: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‹N›</a:t>
            </a:fld>
            <a:endParaRPr lang="en-GB" sz="126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61320" y="681480"/>
            <a:ext cx="8280720" cy="2473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60120">
              <a:lnSpc>
                <a:spcPct val="90000"/>
              </a:lnSpc>
              <a:buNone/>
            </a:pPr>
            <a:r>
              <a:rPr lang="it-IT" sz="4620" b="0" strike="noStrike" spc="-1">
                <a:solidFill>
                  <a:schemeClr val="dk1"/>
                </a:solidFill>
                <a:latin typeface="Calibri Light"/>
              </a:rPr>
              <a:t>Fare clic per modificare lo stile del titolo dello schema</a:t>
            </a:r>
            <a:endParaRPr lang="en-US" sz="462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61320" y="3138120"/>
            <a:ext cx="4061520" cy="1537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60120">
              <a:lnSpc>
                <a:spcPct val="90000"/>
              </a:lnSpc>
              <a:spcBef>
                <a:spcPts val="1049"/>
              </a:spcBef>
              <a:buNone/>
              <a:tabLst>
                <a:tab pos="0" algn="l"/>
              </a:tabLst>
            </a:pPr>
            <a:r>
              <a:rPr lang="it-IT" sz="2520" b="1" strike="noStrike" spc="-1">
                <a:solidFill>
                  <a:schemeClr val="dk1"/>
                </a:solidFill>
                <a:latin typeface="Calibri"/>
              </a:rPr>
              <a:t>Fare clic per modificare gli stili del testo dello schema</a:t>
            </a:r>
            <a:endParaRPr lang="en-US" sz="252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661320" y="4676040"/>
            <a:ext cx="4061520" cy="6877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40120" indent="-240120" defTabSz="960120">
              <a:lnSpc>
                <a:spcPct val="90000"/>
              </a:lnSpc>
              <a:spcBef>
                <a:spcPts val="1049"/>
              </a:spcBef>
              <a:buClr>
                <a:srgbClr val="000000"/>
              </a:buClr>
              <a:buFont typeface="Arial"/>
              <a:buChar char="•"/>
            </a:pPr>
            <a:r>
              <a:rPr lang="it-IT" sz="2940" b="0" strike="noStrike" spc="-1">
                <a:solidFill>
                  <a:schemeClr val="dk1"/>
                </a:solidFill>
                <a:latin typeface="Calibri"/>
              </a:rPr>
              <a:t>Fare clic per modificare gli stili del testo dello schema</a:t>
            </a:r>
            <a:endParaRPr lang="en-US" sz="2940" b="0" strike="noStrike" spc="-1">
              <a:solidFill>
                <a:schemeClr val="dk1"/>
              </a:solidFill>
              <a:latin typeface="Calibri"/>
            </a:endParaRPr>
          </a:p>
          <a:p>
            <a:pPr marL="720000" lvl="1" indent="-240120" defTabSz="960120">
              <a:lnSpc>
                <a:spcPct val="90000"/>
              </a:lnSpc>
              <a:spcBef>
                <a:spcPts val="524"/>
              </a:spcBef>
              <a:buClr>
                <a:srgbClr val="000000"/>
              </a:buClr>
              <a:buFont typeface="Arial"/>
              <a:buChar char="•"/>
            </a:pPr>
            <a:r>
              <a:rPr lang="it-IT" sz="2520" b="0" strike="noStrike" spc="-1">
                <a:solidFill>
                  <a:schemeClr val="dk1"/>
                </a:solidFill>
                <a:latin typeface="Calibri"/>
              </a:rPr>
              <a:t>Secondo livello</a:t>
            </a:r>
            <a:endParaRPr lang="en-US" sz="2520" b="0" strike="noStrike" spc="-1">
              <a:solidFill>
                <a:schemeClr val="dk1"/>
              </a:solidFill>
              <a:latin typeface="Calibri"/>
            </a:endParaRPr>
          </a:p>
          <a:p>
            <a:pPr marL="1200240" lvl="2" indent="-240120" defTabSz="960120">
              <a:lnSpc>
                <a:spcPct val="90000"/>
              </a:lnSpc>
              <a:spcBef>
                <a:spcPts val="524"/>
              </a:spcBef>
              <a:buClr>
                <a:srgbClr val="000000"/>
              </a:buClr>
              <a:buFont typeface="Arial"/>
              <a:buChar char="•"/>
            </a:pPr>
            <a:r>
              <a:rPr lang="it-IT" sz="2100" b="0" strike="noStrike" spc="-1">
                <a:solidFill>
                  <a:schemeClr val="dk1"/>
                </a:solidFill>
                <a:latin typeface="Calibri"/>
              </a:rPr>
              <a:t>Terzo livello</a:t>
            </a:r>
            <a:endParaRPr lang="en-US" sz="2100" b="0" strike="noStrike" spc="-1">
              <a:solidFill>
                <a:schemeClr val="dk1"/>
              </a:solidFill>
              <a:latin typeface="Calibri"/>
            </a:endParaRPr>
          </a:p>
          <a:p>
            <a:pPr marL="1680120" lvl="3" indent="-240120" defTabSz="960120">
              <a:lnSpc>
                <a:spcPct val="90000"/>
              </a:lnSpc>
              <a:spcBef>
                <a:spcPts val="524"/>
              </a:spcBef>
              <a:buClr>
                <a:srgbClr val="000000"/>
              </a:buClr>
              <a:buFont typeface="Arial"/>
              <a:buChar char="•"/>
            </a:pPr>
            <a:r>
              <a:rPr lang="it-IT" sz="1890" b="0" strike="noStrike" spc="-1">
                <a:solidFill>
                  <a:schemeClr val="dk1"/>
                </a:solidFill>
                <a:latin typeface="Calibri"/>
              </a:rPr>
              <a:t>Quarto livello</a:t>
            </a:r>
            <a:endParaRPr lang="en-US" sz="1890" b="0" strike="noStrike" spc="-1">
              <a:solidFill>
                <a:schemeClr val="dk1"/>
              </a:solidFill>
              <a:latin typeface="Calibri"/>
            </a:endParaRPr>
          </a:p>
          <a:p>
            <a:pPr marL="2160360" lvl="4" indent="-240120" defTabSz="960120">
              <a:lnSpc>
                <a:spcPct val="90000"/>
              </a:lnSpc>
              <a:spcBef>
                <a:spcPts val="524"/>
              </a:spcBef>
              <a:buClr>
                <a:srgbClr val="000000"/>
              </a:buClr>
              <a:buFont typeface="Arial"/>
              <a:buChar char="•"/>
            </a:pPr>
            <a:r>
              <a:rPr lang="it-IT" sz="1890" b="0" strike="noStrike" spc="-1">
                <a:solidFill>
                  <a:schemeClr val="dk1"/>
                </a:solidFill>
                <a:latin typeface="Calibri"/>
              </a:rPr>
              <a:t>Quinto livello</a:t>
            </a:r>
            <a:endParaRPr lang="en-US" sz="189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4860720" y="3138120"/>
            <a:ext cx="4081320" cy="1537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60120">
              <a:lnSpc>
                <a:spcPct val="90000"/>
              </a:lnSpc>
              <a:spcBef>
                <a:spcPts val="1049"/>
              </a:spcBef>
              <a:buNone/>
              <a:tabLst>
                <a:tab pos="0" algn="l"/>
              </a:tabLst>
            </a:pPr>
            <a:r>
              <a:rPr lang="it-IT" sz="2520" b="1" strike="noStrike" spc="-1">
                <a:solidFill>
                  <a:schemeClr val="dk1"/>
                </a:solidFill>
                <a:latin typeface="Calibri"/>
              </a:rPr>
              <a:t>Fare clic per modificare gli stili del testo dello schema</a:t>
            </a:r>
            <a:endParaRPr lang="en-US" sz="252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4860720" y="4676040"/>
            <a:ext cx="4081320" cy="6877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40120" indent="-240120" defTabSz="960120">
              <a:lnSpc>
                <a:spcPct val="90000"/>
              </a:lnSpc>
              <a:spcBef>
                <a:spcPts val="1049"/>
              </a:spcBef>
              <a:buClr>
                <a:srgbClr val="000000"/>
              </a:buClr>
              <a:buFont typeface="Arial"/>
              <a:buChar char="•"/>
            </a:pPr>
            <a:r>
              <a:rPr lang="it-IT" sz="2940" b="0" strike="noStrike" spc="-1">
                <a:solidFill>
                  <a:schemeClr val="dk1"/>
                </a:solidFill>
                <a:latin typeface="Calibri"/>
              </a:rPr>
              <a:t>Fare clic per modificare gli stili del testo dello schema</a:t>
            </a:r>
            <a:endParaRPr lang="en-US" sz="2940" b="0" strike="noStrike" spc="-1">
              <a:solidFill>
                <a:schemeClr val="dk1"/>
              </a:solidFill>
              <a:latin typeface="Calibri"/>
            </a:endParaRPr>
          </a:p>
          <a:p>
            <a:pPr marL="720000" lvl="1" indent="-240120" defTabSz="960120">
              <a:lnSpc>
                <a:spcPct val="90000"/>
              </a:lnSpc>
              <a:spcBef>
                <a:spcPts val="524"/>
              </a:spcBef>
              <a:buClr>
                <a:srgbClr val="000000"/>
              </a:buClr>
              <a:buFont typeface="Arial"/>
              <a:buChar char="•"/>
            </a:pPr>
            <a:r>
              <a:rPr lang="it-IT" sz="2520" b="0" strike="noStrike" spc="-1">
                <a:solidFill>
                  <a:schemeClr val="dk1"/>
                </a:solidFill>
                <a:latin typeface="Calibri"/>
              </a:rPr>
              <a:t>Secondo livello</a:t>
            </a:r>
            <a:endParaRPr lang="en-US" sz="2520" b="0" strike="noStrike" spc="-1">
              <a:solidFill>
                <a:schemeClr val="dk1"/>
              </a:solidFill>
              <a:latin typeface="Calibri"/>
            </a:endParaRPr>
          </a:p>
          <a:p>
            <a:pPr marL="1200240" lvl="2" indent="-240120" defTabSz="960120">
              <a:lnSpc>
                <a:spcPct val="90000"/>
              </a:lnSpc>
              <a:spcBef>
                <a:spcPts val="524"/>
              </a:spcBef>
              <a:buClr>
                <a:srgbClr val="000000"/>
              </a:buClr>
              <a:buFont typeface="Arial"/>
              <a:buChar char="•"/>
            </a:pPr>
            <a:r>
              <a:rPr lang="it-IT" sz="2100" b="0" strike="noStrike" spc="-1">
                <a:solidFill>
                  <a:schemeClr val="dk1"/>
                </a:solidFill>
                <a:latin typeface="Calibri"/>
              </a:rPr>
              <a:t>Terzo livello</a:t>
            </a:r>
            <a:endParaRPr lang="en-US" sz="2100" b="0" strike="noStrike" spc="-1">
              <a:solidFill>
                <a:schemeClr val="dk1"/>
              </a:solidFill>
              <a:latin typeface="Calibri"/>
            </a:endParaRPr>
          </a:p>
          <a:p>
            <a:pPr marL="1680120" lvl="3" indent="-240120" defTabSz="960120">
              <a:lnSpc>
                <a:spcPct val="90000"/>
              </a:lnSpc>
              <a:spcBef>
                <a:spcPts val="524"/>
              </a:spcBef>
              <a:buClr>
                <a:srgbClr val="000000"/>
              </a:buClr>
              <a:buFont typeface="Arial"/>
              <a:buChar char="•"/>
            </a:pPr>
            <a:r>
              <a:rPr lang="it-IT" sz="1890" b="0" strike="noStrike" spc="-1">
                <a:solidFill>
                  <a:schemeClr val="dk1"/>
                </a:solidFill>
                <a:latin typeface="Calibri"/>
              </a:rPr>
              <a:t>Quarto livello</a:t>
            </a:r>
            <a:endParaRPr lang="en-US" sz="1890" b="0" strike="noStrike" spc="-1">
              <a:solidFill>
                <a:schemeClr val="dk1"/>
              </a:solidFill>
              <a:latin typeface="Calibri"/>
            </a:endParaRPr>
          </a:p>
          <a:p>
            <a:pPr marL="2160360" lvl="4" indent="-240120" defTabSz="960120">
              <a:lnSpc>
                <a:spcPct val="90000"/>
              </a:lnSpc>
              <a:spcBef>
                <a:spcPts val="524"/>
              </a:spcBef>
              <a:buClr>
                <a:srgbClr val="000000"/>
              </a:buClr>
              <a:buFont typeface="Arial"/>
              <a:buChar char="•"/>
            </a:pPr>
            <a:r>
              <a:rPr lang="it-IT" sz="1890" b="0" strike="noStrike" spc="-1">
                <a:solidFill>
                  <a:schemeClr val="dk1"/>
                </a:solidFill>
                <a:latin typeface="Calibri"/>
              </a:rPr>
              <a:t>Quinto livello</a:t>
            </a:r>
            <a:endParaRPr lang="en-US" sz="189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dt" idx="19"/>
          </p:nvPr>
        </p:nvSpPr>
        <p:spPr>
          <a:xfrm>
            <a:off x="660240" y="11865240"/>
            <a:ext cx="2160000" cy="68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&lt;data/ora&gt;</a:t>
            </a:r>
            <a:endParaRPr lang="en-GB" sz="126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 type="ftr" idx="20"/>
          </p:nvPr>
        </p:nvSpPr>
        <p:spPr>
          <a:xfrm>
            <a:off x="3180240" y="11865240"/>
            <a:ext cx="3240000" cy="68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45" name="PlaceHolder 8"/>
          <p:cNvSpPr>
            <a:spLocks noGrp="1"/>
          </p:cNvSpPr>
          <p:nvPr>
            <p:ph type="sldNum" idx="21"/>
          </p:nvPr>
        </p:nvSpPr>
        <p:spPr>
          <a:xfrm>
            <a:off x="6780960" y="11865240"/>
            <a:ext cx="2160000" cy="68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8A0DEFF4-D14A-42B2-89FF-C65E5A89959C}" type="slidenum">
              <a: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‹N›</a:t>
            </a:fld>
            <a:endParaRPr lang="en-GB" sz="126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60240" y="681480"/>
            <a:ext cx="8280720" cy="2473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60120">
              <a:lnSpc>
                <a:spcPct val="90000"/>
              </a:lnSpc>
              <a:buNone/>
            </a:pPr>
            <a:r>
              <a:rPr lang="it-IT" sz="4620" b="0" strike="noStrike" spc="-1">
                <a:solidFill>
                  <a:schemeClr val="dk1"/>
                </a:solidFill>
                <a:latin typeface="Calibri Light"/>
              </a:rPr>
              <a:t>Fare clic per modificare lo stile del titolo dello schema</a:t>
            </a:r>
            <a:endParaRPr lang="en-US" sz="462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dt" idx="22"/>
          </p:nvPr>
        </p:nvSpPr>
        <p:spPr>
          <a:xfrm>
            <a:off x="660240" y="11865240"/>
            <a:ext cx="2160000" cy="68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&lt;data/ora&gt;</a:t>
            </a:r>
            <a:endParaRPr lang="en-GB" sz="126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ftr" idx="23"/>
          </p:nvPr>
        </p:nvSpPr>
        <p:spPr>
          <a:xfrm>
            <a:off x="3180240" y="11865240"/>
            <a:ext cx="3240000" cy="68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49" name="PlaceHolder 4"/>
          <p:cNvSpPr>
            <a:spLocks noGrp="1"/>
          </p:cNvSpPr>
          <p:nvPr>
            <p:ph type="sldNum" idx="24"/>
          </p:nvPr>
        </p:nvSpPr>
        <p:spPr>
          <a:xfrm>
            <a:off x="6780960" y="11865240"/>
            <a:ext cx="2160000" cy="68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8A953B82-60AC-4AD6-9A64-B303318E4F80}" type="slidenum">
              <a: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‹N›</a:t>
            </a:fld>
            <a:endParaRPr lang="en-GB" sz="126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dt" idx="25"/>
          </p:nvPr>
        </p:nvSpPr>
        <p:spPr>
          <a:xfrm>
            <a:off x="660240" y="11865240"/>
            <a:ext cx="2160000" cy="68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&lt;data/ora&gt;</a:t>
            </a:r>
            <a:endParaRPr lang="en-GB" sz="126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ftr" idx="26"/>
          </p:nvPr>
        </p:nvSpPr>
        <p:spPr>
          <a:xfrm>
            <a:off x="3180240" y="11865240"/>
            <a:ext cx="3240000" cy="68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&lt;piè di pagina&gt;</a:t>
            </a:r>
          </a:p>
        </p:txBody>
      </p:sp>
      <p:sp>
        <p:nvSpPr>
          <p:cNvPr id="53" name="PlaceHolder 3"/>
          <p:cNvSpPr>
            <a:spLocks noGrp="1"/>
          </p:cNvSpPr>
          <p:nvPr>
            <p:ph type="sldNum" idx="27"/>
          </p:nvPr>
        </p:nvSpPr>
        <p:spPr>
          <a:xfrm>
            <a:off x="6780960" y="11865240"/>
            <a:ext cx="2160000" cy="68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65223997-D2B0-428C-A5D3-ED35D5C9CC2D}" type="slidenum">
              <a:rPr lang="it-IT" sz="126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‹N›</a:t>
            </a:fld>
            <a:endParaRPr lang="en-GB" sz="126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Immagine 35" descr="Immagine che contiene mappa, testo&#10;&#10;Descrizione generata automaticamente"/>
          <p:cNvPicPr/>
          <p:nvPr/>
        </p:nvPicPr>
        <p:blipFill>
          <a:blip r:embed="rId3"/>
          <a:stretch/>
        </p:blipFill>
        <p:spPr>
          <a:xfrm>
            <a:off x="0" y="10541520"/>
            <a:ext cx="9347760" cy="2029320"/>
          </a:xfrm>
          <a:prstGeom prst="rect">
            <a:avLst/>
          </a:prstGeom>
          <a:ln w="0">
            <a:noFill/>
          </a:ln>
        </p:spPr>
      </p:pic>
      <p:sp>
        <p:nvSpPr>
          <p:cNvPr id="73" name="CasellaDiTesto 3"/>
          <p:cNvSpPr/>
          <p:nvPr/>
        </p:nvSpPr>
        <p:spPr>
          <a:xfrm>
            <a:off x="-78120" y="3061766"/>
            <a:ext cx="9347760" cy="227609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457200">
              <a:lnSpc>
                <a:spcPct val="100000"/>
              </a:lnSpc>
            </a:pPr>
            <a:r>
              <a:rPr lang="it-IT" sz="3200" b="0" u="sng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Seminario</a:t>
            </a:r>
            <a:endParaRPr lang="en-GB" sz="3200" b="0" u="sng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it-IT" sz="4800" b="0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La sfida della demografia</a:t>
            </a:r>
            <a:endParaRPr lang="en-GB" sz="4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it-IT" sz="2800" b="0" i="1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Sviluppo e Popolazione.</a:t>
            </a:r>
            <a:endParaRPr lang="en-GB" sz="2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it-IT" sz="2000" b="0" i="1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Microsoft YaHei"/>
              </a:rPr>
              <a:t>Avola, Noto, Pachino, Rosolini, </a:t>
            </a:r>
            <a:r>
              <a:rPr lang="it-IT" sz="2000" b="0" i="1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Portopalo di C.P.</a:t>
            </a:r>
            <a:endParaRPr lang="en-GB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4" name="Immagine 11"/>
          <p:cNvPicPr/>
          <p:nvPr/>
        </p:nvPicPr>
        <p:blipFill>
          <a:blip r:embed="rId4"/>
          <a:stretch/>
        </p:blipFill>
        <p:spPr>
          <a:xfrm>
            <a:off x="765574" y="231120"/>
            <a:ext cx="678240" cy="678240"/>
          </a:xfrm>
          <a:prstGeom prst="rect">
            <a:avLst/>
          </a:prstGeom>
          <a:ln w="0">
            <a:noFill/>
          </a:ln>
        </p:spPr>
      </p:pic>
      <p:sp>
        <p:nvSpPr>
          <p:cNvPr id="75" name="CasellaDiTesto 13"/>
          <p:cNvSpPr/>
          <p:nvPr/>
        </p:nvSpPr>
        <p:spPr>
          <a:xfrm>
            <a:off x="6703100" y="910800"/>
            <a:ext cx="2246040" cy="42943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it-IT" sz="1100" b="0" strike="noStrike" spc="-1" dirty="0">
                <a:solidFill>
                  <a:schemeClr val="accent1">
                    <a:lumMod val="75000"/>
                  </a:schemeClr>
                </a:solidFill>
                <a:latin typeface="Book Antiqua"/>
                <a:ea typeface="Palatino"/>
              </a:rPr>
              <a:t>Consorzio Universitario</a:t>
            </a:r>
            <a:endParaRPr lang="en-GB" sz="1100" b="0" strike="noStrike" spc="-1" dirty="0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lang="it-IT" sz="1100" b="0" strike="noStrike" spc="-1" dirty="0">
                <a:solidFill>
                  <a:schemeClr val="accent1">
                    <a:lumMod val="75000"/>
                  </a:schemeClr>
                </a:solidFill>
                <a:latin typeface="Book Antiqua"/>
                <a:ea typeface="Palatino"/>
              </a:rPr>
              <a:t>Mediterraneo Orientale</a:t>
            </a:r>
            <a:endParaRPr lang="en-GB" sz="11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CasellaDiTesto 17"/>
          <p:cNvSpPr/>
          <p:nvPr/>
        </p:nvSpPr>
        <p:spPr>
          <a:xfrm>
            <a:off x="133380" y="1770317"/>
            <a:ext cx="9061200" cy="1735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457200">
              <a:lnSpc>
                <a:spcPct val="100000"/>
              </a:lnSpc>
            </a:pPr>
            <a:r>
              <a:rPr lang="it-IT" sz="1800" b="0" i="1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Consorzio Universitario Mediterraneo Orientale</a:t>
            </a:r>
            <a:endParaRPr lang="en-GB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it-IT" sz="1800" b="0" i="1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Aula Magna «A. Genovesi».</a:t>
            </a:r>
            <a:endParaRPr lang="en-GB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it-IT" sz="1800" b="0" i="1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Noto  (SR)</a:t>
            </a:r>
            <a:endParaRPr lang="en-GB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it-IT" sz="1800" b="0" i="1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Giovedì 30 Maggio, ore 16:00 </a:t>
            </a:r>
            <a:endParaRPr lang="en-GB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endParaRPr lang="en-GB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endParaRPr lang="en-GB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CasellaDiTesto 20"/>
          <p:cNvSpPr/>
          <p:nvPr/>
        </p:nvSpPr>
        <p:spPr>
          <a:xfrm>
            <a:off x="1889280" y="5725800"/>
            <a:ext cx="5549400" cy="526152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285840" indent="-285840" defTabSz="457200">
              <a:lnSpc>
                <a:spcPct val="100000"/>
              </a:lnSpc>
              <a:buClr>
                <a:srgbClr val="2F5597"/>
              </a:buClr>
              <a:buFont typeface="Arial"/>
              <a:buChar char="•"/>
            </a:pPr>
            <a:r>
              <a:rPr lang="it-IT" sz="1400" b="1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Saluti introduttivi</a:t>
            </a:r>
            <a:r>
              <a:rPr lang="it-IT" sz="1400" b="0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00000"/>
              </a:lnSpc>
              <a:buClr>
                <a:srgbClr val="2F5597"/>
              </a:buClr>
            </a:pPr>
            <a:r>
              <a:rPr lang="it-IT" sz="1400" b="0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        Dott. PhD Rosario </a:t>
            </a:r>
            <a:r>
              <a:rPr lang="it-IT" sz="1400" b="0" strike="noStrike" spc="-1" dirty="0" err="1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Pignatello</a:t>
            </a:r>
            <a:r>
              <a:rPr lang="it-IT" sz="1400" b="0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  Presidente del </a:t>
            </a:r>
            <a:r>
              <a:rPr lang="it-IT" sz="1400" b="0" strike="noStrike" spc="-1" dirty="0" err="1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CdA</a:t>
            </a:r>
            <a:r>
              <a:rPr lang="it-IT" sz="1400" b="0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 CUMO.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  <a:p>
            <a:pPr defTabSz="457200">
              <a:lnSpc>
                <a:spcPct val="100000"/>
              </a:lnSpc>
              <a:buClr>
                <a:srgbClr val="2F5597"/>
              </a:buClr>
            </a:pPr>
            <a:r>
              <a:rPr lang="it-IT" sz="1400" b="0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        Dott. Paolo Patanè, Amm</a:t>
            </a:r>
            <a:r>
              <a:rPr lang="it-IT" sz="1400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inistratore </a:t>
            </a:r>
            <a:r>
              <a:rPr lang="it-IT" sz="1400" b="0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 Delegato del CUMO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 defTabSz="457200">
              <a:lnSpc>
                <a:spcPct val="100000"/>
              </a:lnSpc>
            </a:pP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 defTabSz="457200">
              <a:lnSpc>
                <a:spcPct val="100000"/>
              </a:lnSpc>
              <a:buClr>
                <a:srgbClr val="2F5597"/>
              </a:buClr>
            </a:pPr>
            <a:r>
              <a:rPr lang="it-IT" sz="1400" b="1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Interventi</a:t>
            </a:r>
            <a:r>
              <a:rPr lang="it-IT" sz="1400" b="0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285750" indent="-285750" algn="just" defTabSz="457200">
              <a:lnSpc>
                <a:spcPct val="100000"/>
              </a:lnSpc>
              <a:buClr>
                <a:srgbClr val="2F5597"/>
              </a:buClr>
              <a:buFont typeface="Arial" panose="020B0604020202020204" pitchFamily="34" charset="0"/>
              <a:buChar char="•"/>
            </a:pPr>
            <a:r>
              <a:rPr lang="it-IT" sz="1400" b="0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 Dinamiche Demografiche </a:t>
            </a:r>
            <a:r>
              <a:rPr lang="it-IT" sz="1400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e</a:t>
            </a:r>
            <a:r>
              <a:rPr lang="it-IT" sz="1400" b="0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 Sviluppo.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 defTabSz="457200">
              <a:lnSpc>
                <a:spcPct val="100000"/>
              </a:lnSpc>
            </a:pPr>
            <a:r>
              <a:rPr lang="it-IT" sz="1400" b="0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       Prof. Salvatore Cavallo Direttore Scientifico CUMO.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 defTabSz="457200">
              <a:lnSpc>
                <a:spcPct val="100000"/>
              </a:lnSpc>
            </a:pP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285840" indent="-285840" algn="just" defTabSz="457200">
              <a:lnSpc>
                <a:spcPct val="100000"/>
              </a:lnSpc>
              <a:buClr>
                <a:srgbClr val="2F5597"/>
              </a:buClr>
              <a:buFont typeface="Arial"/>
              <a:buChar char="•"/>
            </a:pPr>
            <a:r>
              <a:rPr lang="it-IT" sz="1400" b="0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Il progetto «Lo spopolamento e i suoi effetti socio economici. Una visione comparativa tra la Sicilia sud-orientale e l’area sud della Regione Valenciana».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 defTabSz="457200">
              <a:lnSpc>
                <a:spcPct val="100000"/>
              </a:lnSpc>
            </a:pPr>
            <a:r>
              <a:rPr lang="it-IT" sz="1400" b="0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      Prof. Antonio Martinez </a:t>
            </a:r>
            <a:r>
              <a:rPr lang="it-IT" sz="1400" b="0" strike="noStrike" spc="-1" dirty="0" err="1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Puche</a:t>
            </a:r>
            <a:r>
              <a:rPr lang="it-IT" sz="1400" b="0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, Ordinario di Geografia Università di             </a:t>
            </a:r>
          </a:p>
          <a:p>
            <a:pPr algn="just" defTabSz="457200">
              <a:lnSpc>
                <a:spcPct val="100000"/>
              </a:lnSpc>
            </a:pPr>
            <a:r>
              <a:rPr lang="it-IT" sz="1400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       </a:t>
            </a:r>
            <a:r>
              <a:rPr lang="it-IT" sz="1400" b="0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Alicante. 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 defTabSz="457200">
              <a:lnSpc>
                <a:spcPct val="100000"/>
              </a:lnSpc>
            </a:pPr>
            <a:r>
              <a:rPr lang="it-IT" sz="1400" b="0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        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285840" indent="-285840" algn="just" defTabSz="457200">
              <a:buClr>
                <a:srgbClr val="2F5597"/>
              </a:buClr>
              <a:buFont typeface="Arial"/>
              <a:buChar char="•"/>
            </a:pPr>
            <a:r>
              <a:rPr lang="it-IT" sz="1400" b="0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Microsoft YaHei"/>
              </a:rPr>
              <a:t>Progetti europei per contrastare lo </a:t>
            </a:r>
            <a:r>
              <a:rPr lang="it-IT" sz="1400" b="0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spopolamento nell’area sud della provincia di Siracusa. Casi studio sul comprensorio </a:t>
            </a:r>
            <a:r>
              <a:rPr lang="it-IT" sz="1400" b="0" strike="noStrike" spc="-1" dirty="0" err="1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elorino</a:t>
            </a:r>
            <a:r>
              <a:rPr lang="it-IT" sz="1400" b="0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 defTabSz="457200"/>
            <a:r>
              <a:rPr lang="it-IT" sz="1400" b="0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      Prof. Sergio Campanella, Politologo. Esperto nazionale in politiche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 defTabSz="457200">
              <a:lnSpc>
                <a:spcPct val="100000"/>
              </a:lnSpc>
            </a:pPr>
            <a:r>
              <a:rPr lang="it-IT" sz="1400" b="0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      europee e sviluppo locale. Direttore del GAL ELORO.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 defTabSz="457200">
              <a:lnSpc>
                <a:spcPct val="100000"/>
              </a:lnSpc>
            </a:pP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  <a:p>
            <a:pPr marL="285840" indent="-285840" algn="just" defTabSz="457200">
              <a:lnSpc>
                <a:spcPct val="100000"/>
              </a:lnSpc>
              <a:buClr>
                <a:srgbClr val="2F5597"/>
              </a:buClr>
              <a:buFont typeface="Arial"/>
              <a:buChar char="•"/>
            </a:pPr>
            <a:r>
              <a:rPr lang="it-IT" sz="1400" b="1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Conclusioni</a:t>
            </a:r>
            <a:r>
              <a:rPr lang="it-IT" sz="1400" b="0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 defTabSz="457200"/>
            <a:r>
              <a:rPr lang="it-IT" sz="1400" b="0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       Prof. Carmelo Porto, Direttore di Dipartimento di Scienze Cognitive,   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 defTabSz="457200"/>
            <a:r>
              <a:rPr lang="it-IT" sz="1400" b="0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       Psicologiche, Pedagogiche e Studi Culturali, Università degli Studi di 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 defTabSz="457200"/>
            <a:r>
              <a:rPr lang="it-IT" sz="1400" b="0" strike="noStrike" spc="-1" dirty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       Messina.</a:t>
            </a:r>
            <a:endParaRPr lang="en-GB" sz="1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CasellaDiTesto 12"/>
          <p:cNvSpPr/>
          <p:nvPr/>
        </p:nvSpPr>
        <p:spPr>
          <a:xfrm>
            <a:off x="500760" y="910800"/>
            <a:ext cx="1312560" cy="42943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it-IT" sz="1100" b="0" strike="noStrike" spc="-1" dirty="0">
                <a:solidFill>
                  <a:schemeClr val="accent1">
                    <a:lumMod val="75000"/>
                  </a:schemeClr>
                </a:solidFill>
                <a:latin typeface="Book Antiqua"/>
                <a:ea typeface="Palatino"/>
              </a:rPr>
              <a:t>Università degli Studi di Messina</a:t>
            </a:r>
            <a:endParaRPr lang="en-GB" sz="1100" b="0" strike="noStrike" spc="-1" dirty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79" name="Connettore 1 29"/>
          <p:cNvCxnSpPr/>
          <p:nvPr/>
        </p:nvCxnSpPr>
        <p:spPr>
          <a:xfrm>
            <a:off x="951480" y="5803560"/>
            <a:ext cx="7538760" cy="360"/>
          </a:xfrm>
          <a:prstGeom prst="straightConnector1">
            <a:avLst/>
          </a:prstGeom>
          <a:ln w="22225">
            <a:solidFill>
              <a:srgbClr val="4472C4"/>
            </a:solidFill>
          </a:ln>
        </p:spPr>
      </p:cxnSp>
      <p:sp>
        <p:nvSpPr>
          <p:cNvPr id="80" name="CasellaDiTesto 31"/>
          <p:cNvSpPr/>
          <p:nvPr/>
        </p:nvSpPr>
        <p:spPr>
          <a:xfrm>
            <a:off x="1003680" y="5345280"/>
            <a:ext cx="480024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it-IT" sz="2400" b="0" strike="noStrike" spc="-1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Programma</a:t>
            </a:r>
            <a:r>
              <a:rPr lang="it-IT" sz="1800" b="0" strike="noStrike" spc="-1">
                <a:solidFill>
                  <a:schemeClr val="dk2">
                    <a:lumMod val="75000"/>
                  </a:schemeClr>
                </a:solidFill>
                <a:latin typeface="Times New Roman"/>
              </a:rPr>
              <a:t> </a:t>
            </a: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81" name="Connettore 1 32"/>
          <p:cNvCxnSpPr/>
          <p:nvPr/>
        </p:nvCxnSpPr>
        <p:spPr>
          <a:xfrm>
            <a:off x="219780" y="1658877"/>
            <a:ext cx="8751960" cy="360"/>
          </a:xfrm>
          <a:prstGeom prst="straightConnector1">
            <a:avLst/>
          </a:prstGeom>
          <a:ln w="22225">
            <a:solidFill>
              <a:srgbClr val="4472C4"/>
            </a:solidFill>
          </a:ln>
        </p:spPr>
      </p:cxnSp>
      <p:sp>
        <p:nvSpPr>
          <p:cNvPr id="82" name="Rettangolo 36"/>
          <p:cNvSpPr/>
          <p:nvPr/>
        </p:nvSpPr>
        <p:spPr>
          <a:xfrm>
            <a:off x="4059000" y="11320920"/>
            <a:ext cx="936360" cy="49032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it-IT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83" name="Immagine 5"/>
          <p:cNvPicPr/>
          <p:nvPr/>
        </p:nvPicPr>
        <p:blipFill>
          <a:blip r:embed="rId5"/>
          <a:stretch/>
        </p:blipFill>
        <p:spPr>
          <a:xfrm>
            <a:off x="1917000" y="449176"/>
            <a:ext cx="1667880" cy="242280"/>
          </a:xfrm>
          <a:prstGeom prst="rect">
            <a:avLst/>
          </a:prstGeom>
          <a:ln w="0">
            <a:noFill/>
          </a:ln>
        </p:spPr>
      </p:pic>
      <p:sp>
        <p:nvSpPr>
          <p:cNvPr id="84" name="CasellaDiTesto 8"/>
          <p:cNvSpPr/>
          <p:nvPr/>
        </p:nvSpPr>
        <p:spPr>
          <a:xfrm>
            <a:off x="1917000" y="757603"/>
            <a:ext cx="2246040" cy="59871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it-IT" sz="1100" b="0" strike="noStrike" spc="-1" dirty="0">
                <a:solidFill>
                  <a:schemeClr val="accent1">
                    <a:lumMod val="75000"/>
                  </a:schemeClr>
                </a:solidFill>
                <a:latin typeface="Book Antiqua"/>
                <a:ea typeface="Palatino"/>
              </a:rPr>
              <a:t>Dipartimento di Scienze Cognitive, Psicologiche, Pedagogiche e Studi</a:t>
            </a:r>
            <a:endParaRPr lang="en-GB" sz="11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5" name="Picture 2" descr="Cumo Logo"/>
          <p:cNvPicPr/>
          <p:nvPr/>
        </p:nvPicPr>
        <p:blipFill>
          <a:blip r:embed="rId6"/>
          <a:stretch/>
        </p:blipFill>
        <p:spPr>
          <a:xfrm>
            <a:off x="7099560" y="145583"/>
            <a:ext cx="678240" cy="740880"/>
          </a:xfrm>
          <a:prstGeom prst="rect">
            <a:avLst/>
          </a:prstGeom>
          <a:ln w="0">
            <a:noFill/>
          </a:ln>
        </p:spPr>
      </p:pic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D50A281F-1577-9965-9A0C-DF5880E0AB95}"/>
              </a:ext>
            </a:extLst>
          </p:cNvPr>
          <p:cNvCxnSpPr/>
          <p:nvPr/>
        </p:nvCxnSpPr>
        <p:spPr>
          <a:xfrm>
            <a:off x="659247" y="1628099"/>
            <a:ext cx="77808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2013 - Tema 2022">
  <a:themeElements>
    <a:clrScheme name="Office 2013 - Tema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2022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2013 - Tema 2022">
  <a:themeElements>
    <a:clrScheme name="Office 2013 - Tema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2022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2013 - Tema 2022">
  <a:themeElements>
    <a:clrScheme name="Office 2013 - Tema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2022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2013 - Tema 2022">
  <a:themeElements>
    <a:clrScheme name="Office 2013 - Tema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2022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2013 - Tema 2022">
  <a:themeElements>
    <a:clrScheme name="Office 2013 - Tema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2022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2013 - Tema 2022">
  <a:themeElements>
    <a:clrScheme name="Office 2013 - Tema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2022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2013 - Tema 2022">
  <a:themeElements>
    <a:clrScheme name="Office 2013 - Tema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2022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2013 - Tema 2022">
  <a:themeElements>
    <a:clrScheme name="Office 2013 - Tema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2022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2013 - Tema 2022">
  <a:themeElements>
    <a:clrScheme name="Office 2013 - Tema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2022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2013 - Tema 2022">
  <a:themeElements>
    <a:clrScheme name="Office 2013 - Tema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2022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2013 - Tema 2022">
  <a:themeElements>
    <a:clrScheme name="Office 2013 - Tema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2022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311</TotalTime>
  <Words>220</Words>
  <Application>Microsoft Macintosh PowerPoint</Application>
  <PresentationFormat>Formato A3 (297x420 mm)</PresentationFormat>
  <Paragraphs>35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11</vt:i4>
      </vt:variant>
      <vt:variant>
        <vt:lpstr>Titoli diapositive</vt:lpstr>
      </vt:variant>
      <vt:variant>
        <vt:i4>1</vt:i4>
      </vt:variant>
    </vt:vector>
  </HeadingPairs>
  <TitlesOfParts>
    <vt:vector size="19" baseType="lpstr">
      <vt:lpstr>Arial</vt:lpstr>
      <vt:lpstr>Book Antiqua</vt:lpstr>
      <vt:lpstr>Calibri</vt:lpstr>
      <vt:lpstr>Calibri Light</vt:lpstr>
      <vt:lpstr>Symbol</vt:lpstr>
      <vt:lpstr>Times New Roman</vt:lpstr>
      <vt:lpstr>Wingdings</vt:lpstr>
      <vt:lpstr>Office 2013 - Tema 2022</vt:lpstr>
      <vt:lpstr>Office 2013 - Tema 2022</vt:lpstr>
      <vt:lpstr>Office 2013 - Tema 2022</vt:lpstr>
      <vt:lpstr>Office 2013 - Tema 2022</vt:lpstr>
      <vt:lpstr>Office 2013 - Tema 2022</vt:lpstr>
      <vt:lpstr>Office 2013 - Tema 2022</vt:lpstr>
      <vt:lpstr>Office 2013 - Tema 2022</vt:lpstr>
      <vt:lpstr>Office 2013 - Tema 2022</vt:lpstr>
      <vt:lpstr>Office 2013 - Tema 2022</vt:lpstr>
      <vt:lpstr>Office 2013 - Tema 2022</vt:lpstr>
      <vt:lpstr>Office 2013 - Tema 2022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>studiarematematica.it@gmail.com</dc:creator>
  <dc:description/>
  <cp:lastModifiedBy>salvatore cavallo</cp:lastModifiedBy>
  <cp:revision>16</cp:revision>
  <dcterms:created xsi:type="dcterms:W3CDTF">2021-10-24T03:37:48Z</dcterms:created>
  <dcterms:modified xsi:type="dcterms:W3CDTF">2024-05-20T10:19:39Z</dcterms:modified>
  <dc:language>en-GB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Formato A3 (297x420 mm)</vt:lpwstr>
  </property>
  <property fmtid="{D5CDD505-2E9C-101B-9397-08002B2CF9AE}" pid="4" name="Slides">
    <vt:i4>1</vt:i4>
  </property>
</Properties>
</file>